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90893" autoAdjust="0"/>
  </p:normalViewPr>
  <p:slideViewPr>
    <p:cSldViewPr>
      <p:cViewPr varScale="1">
        <p:scale>
          <a:sx n="77" d="100"/>
          <a:sy n="77" d="100"/>
        </p:scale>
        <p:origin x="164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DA5EB0C5-F482-4F4A-9F9D-67FCEA40D897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BF165C80-E5E5-419A-8C3C-47AE363728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6274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3238BE9-553F-49FC-9546-CCCFE06DBC2B}" type="slidenum">
              <a:rPr lang="zh-CN" altLang="en-US" sz="1200" smtClean="0"/>
              <a:pPr eaLnBrk="1" hangingPunct="1"/>
              <a:t>4</a:t>
            </a:fld>
            <a:endParaRPr lang="en-US" altLang="zh-CN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753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39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9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7153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願主為我擘開生命的餅，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Break Thou the Bread of Life, dear Lord, to me,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就像當日傍海對眾所行；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 Thou didst break the loaves beside the sea;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靠這聖書引導，我尋求祢，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Beyond the sacred page I seek Thee, Lord;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我主，神的活道，我渴慕祢！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My spirit pants for Thee, O Living Word.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ea typeface="標楷體" pitchFamily="65" charset="-120"/>
              </a:rPr>
              <a:t>H688</a:t>
            </a:r>
            <a:r>
              <a:rPr lang="en-US" altLang="zh-CN" sz="28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願主為我擘開生命的餅 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BREAK THOU THE BREAD OF LIFE  </a:t>
            </a:r>
            <a:r>
              <a:rPr lang="en-US" altLang="zh-CN" sz="2400" dirty="0">
                <a:effectLst/>
                <a:ea typeface="宋体" pitchFamily="2" charset="-122"/>
                <a:cs typeface="Arial" charset="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688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願主為我擘開生命的餅，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Thou art the Bread of life, O Lord, to me,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使我充滿主愛，記念主名！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Thy Holy Word the truth that </a:t>
            </a:r>
            <a:r>
              <a:rPr lang="en-US" altLang="zh-CN" sz="2800" dirty="0" err="1">
                <a:ea typeface="宋体" pitchFamily="2" charset="-122"/>
              </a:rPr>
              <a:t>saveth</a:t>
            </a:r>
            <a:r>
              <a:rPr lang="en-US" altLang="zh-CN" sz="2800" dirty="0">
                <a:ea typeface="宋体" pitchFamily="2" charset="-122"/>
              </a:rPr>
              <a:t> me;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釋放我的思想脫離自己，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Give me to eat and live with Thee above;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好叫我的傾向都在乎祢。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Teach me to love Thy truth, for Thou art love.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217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688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惟主解開真理，我纔明白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Oh, send Thy Spirit, Lord, now unto me,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祢的一切信息如何警策；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That He may touch my eyes, and make me see;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使我與祢同情，與祢同行，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Show me the truth concealed within Thy Word,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使祢榮耀容形滿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我眼睛。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in Thy Book revealed, I see Thee, Lord.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217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688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愛主，求祢祝福祢的真理，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 Thou the Bread of life, to me, to me,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像祢為餅祝福在加利利；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 Thou didst bless the loaves by Galilee;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好叫捆綁都脫，鎖鍊都落，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Then shall all bondage cease, all fetters fall,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自由為祢生活，為祢工作。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I shall find my peace, my all in all.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111</TotalTime>
  <Words>374</Words>
  <Application>Microsoft Office PowerPoint</Application>
  <PresentationFormat>On-screen Show (16:9)</PresentationFormat>
  <Paragraphs>37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H688 願主為我擘開生命的餅  BREAK THOU THE BREAD OF LIFE 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688 願主為我擘開生命的餅 BREAK THOU THE BREAD OF LIFE</dc:title>
  <dc:subject>Hymnary 聖徒詩歌</dc:subject>
  <dc:creator>Mary A. Lathbury</dc:creator>
  <cp:lastModifiedBy>Timothy Liang</cp:lastModifiedBy>
  <cp:revision>21</cp:revision>
  <dcterms:created xsi:type="dcterms:W3CDTF">2001-02-02T23:27:15Z</dcterms:created>
  <dcterms:modified xsi:type="dcterms:W3CDTF">2017-08-06T15:49:23Z</dcterms:modified>
</cp:coreProperties>
</file>